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9" r:id="rId13"/>
    <p:sldId id="260" r:id="rId14"/>
    <p:sldId id="261" r:id="rId15"/>
    <p:sldId id="264" r:id="rId16"/>
    <p:sldId id="262" r:id="rId17"/>
    <p:sldId id="265" r:id="rId18"/>
  </p:sldIdLst>
  <p:sldSz cx="9144000" cy="6858000" type="screen4x3"/>
  <p:notesSz cx="6858000" cy="9144000"/>
  <p:custDataLst>
    <p:tags r:id="rId19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7CBB80-42D0-4B50-9248-96F68E764DF5}" type="datetimeFigureOut">
              <a:rPr lang="ru-RU" smtClean="0"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F93F7E-89ED-462F-8BBE-E720A72D087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ypaw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Дети-солдаты </a:t>
            </a:r>
            <a:br>
              <a:rPr lang="ru-RU" dirty="0" smtClean="0"/>
            </a:br>
            <a:r>
              <a:rPr lang="en-US" dirty="0" smtClean="0"/>
              <a:t>XX </a:t>
            </a:r>
            <a:r>
              <a:rPr lang="ru-RU" dirty="0" smtClean="0"/>
              <a:t>века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0072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Курс «Исследуя гуманитарное право»</a:t>
            </a:r>
          </a:p>
          <a:p>
            <a:r>
              <a:rPr lang="ru-RU" dirty="0" err="1" smtClean="0"/>
              <a:t>Белоногина</a:t>
            </a:r>
            <a:r>
              <a:rPr lang="ru-RU" dirty="0" smtClean="0"/>
              <a:t> Г.В.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20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Zlata</a:t>
            </a:r>
            <a:r>
              <a:rPr lang="en-US" b="1" dirty="0" smtClean="0"/>
              <a:t> </a:t>
            </a:r>
            <a:r>
              <a:rPr lang="en-US" b="1" dirty="0" err="1" smtClean="0"/>
              <a:t>Filipović</a:t>
            </a:r>
            <a:r>
              <a:rPr lang="en-US" b="1" dirty="0" smtClean="0"/>
              <a:t> </a:t>
            </a:r>
            <a:r>
              <a:rPr lang="en-US" dirty="0" smtClean="0"/>
              <a:t>was born in Sarajevo, Bosnia and is the author of </a:t>
            </a:r>
            <a:r>
              <a:rPr lang="en-US" i="1" dirty="0" err="1" smtClean="0"/>
              <a:t>Zlata’s</a:t>
            </a:r>
            <a:r>
              <a:rPr lang="en-US" i="1" dirty="0" smtClean="0"/>
              <a:t> Diary: A Child’s Life in Wartime Sarajevo</a:t>
            </a:r>
            <a:r>
              <a:rPr lang="en-US" dirty="0" smtClean="0"/>
              <a:t>. She is a graduate student of Oxford and currently lives in Ireland. 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875906" cy="654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1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" y="548680"/>
            <a:ext cx="4258816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Emmanuel </a:t>
            </a:r>
            <a:r>
              <a:rPr lang="en-US" b="1" dirty="0" err="1" smtClean="0"/>
              <a:t>Jal</a:t>
            </a:r>
            <a:r>
              <a:rPr lang="en-US" b="1" dirty="0" smtClean="0"/>
              <a:t> </a:t>
            </a:r>
            <a:r>
              <a:rPr lang="en-US" dirty="0" smtClean="0"/>
              <a:t>is a former child soldier from Sudan and is a worldwide acclaimed hip hop singer with a message of peace. He also founded the non-profit organization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Gua</a:t>
            </a:r>
            <a:r>
              <a:rPr lang="en-US" dirty="0" smtClean="0"/>
              <a:t> Africa.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86" y="404664"/>
            <a:ext cx="429376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5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Свои выступления Эммануэль </a:t>
            </a:r>
            <a:r>
              <a:rPr lang="ru-RU" b="1" dirty="0" err="1" smtClean="0"/>
              <a:t>Джэл</a:t>
            </a:r>
            <a:r>
              <a:rPr lang="ru-RU" b="1" dirty="0" smtClean="0"/>
              <a:t> посвящает борьбе за мир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973453"/>
            <a:ext cx="4042792" cy="4047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Эммануэлю </a:t>
            </a:r>
            <a:r>
              <a:rPr lang="ru-RU" dirty="0" err="1" smtClean="0"/>
              <a:t>Джэлу</a:t>
            </a:r>
            <a:r>
              <a:rPr lang="ru-RU" dirty="0" smtClean="0"/>
              <a:t> было </a:t>
            </a:r>
            <a:r>
              <a:rPr lang="ru-RU" b="1" dirty="0" smtClean="0"/>
              <a:t>восемь лет</a:t>
            </a:r>
            <a:r>
              <a:rPr lang="ru-RU" dirty="0" smtClean="0"/>
              <a:t>, когда ему дали в руки АК-47 и научили воевать. Сегодня этот бывший ребенок-солдат из Судана считается одной из восходящих звезд «хип-хопа».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" y="1556791"/>
            <a:ext cx="4496048" cy="535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6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7"/>
            <a:ext cx="3991389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Эммануэль родился на юге Судана в самом начале кровавой гражданской войны, разделившей эту страну. Повстанцы Народно-освободительной армии Судана (НОАС) боролись за независимость и контроль над богатыми нефтяными месторождениями региона.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13" y="404664"/>
            <a:ext cx="5048916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29309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Детей из деревни Эммануэля повстанцы переправляли в лагеря для беженцев в Эфиопии. Для оказывавших помощь учреждений эти лагеря представлялись в виде школ, но учащиеся этих «школ» вместо питания и обучения проходили военную подготовку в полевых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12686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956" y="4221088"/>
            <a:ext cx="8208483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«Мы весили немного и быстро бегали, поэтому нас посылали на минные поля, где у нас, по сравнению с взрослыми, было больше шансов выжить», - говорит он.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536504" cy="311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60648"/>
            <a:ext cx="4283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Почти пять лет Эммануэль был солдатом, вооруженным автоматом АК-47, который был выше его ростом. </a:t>
            </a:r>
            <a:endParaRPr lang="ru-RU" sz="2400" dirty="0" smtClean="0"/>
          </a:p>
          <a:p>
            <a:r>
              <a:rPr lang="ru-RU" sz="2400" dirty="0" smtClean="0"/>
              <a:t>Он </a:t>
            </a:r>
            <a:r>
              <a:rPr lang="ru-RU" sz="2400" dirty="0"/>
              <a:t>был одним из тысяч мальчиков, которые сражались против правительственных войск на минных полях гражданской войны. </a:t>
            </a:r>
          </a:p>
        </p:txBody>
      </p:sp>
    </p:spTree>
    <p:extLst>
      <p:ext uri="{BB962C8B-B14F-4D97-AF65-F5344CB8AC3E}">
        <p14:creationId xmlns:p14="http://schemas.microsoft.com/office/powerpoint/2010/main" val="19833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dirty="0" smtClean="0"/>
              <a:t>В 13 лет Эммануэлю удалось вырваться из цепких рук командиров НОАС. </a:t>
            </a:r>
          </a:p>
          <a:p>
            <a:r>
              <a:rPr lang="ru-RU" dirty="0" smtClean="0"/>
              <a:t>После трехмесячного скитания по суданской глубинке, ему удалось найти безопасное место, где его усыновила одна из сотрудниц учреждений по оказанию помощи Эмма </a:t>
            </a:r>
            <a:r>
              <a:rPr lang="ru-RU" dirty="0" err="1" smtClean="0"/>
              <a:t>Макьюн</a:t>
            </a:r>
            <a:r>
              <a:rPr lang="ru-RU" dirty="0" smtClean="0"/>
              <a:t>, которой затем удалось переправить его в Кению.</a:t>
            </a:r>
          </a:p>
          <a:p>
            <a:r>
              <a:rPr lang="ru-RU" dirty="0" smtClean="0"/>
              <a:t>К несчастью она трагически погибла в автомобильной катастрофе в Найроби, вскоре после того, как усыновила 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8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44644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Эммануэль начал петь, чтобы ослабить боль воспоминаний об ужасах и жестокости войны. </a:t>
            </a:r>
          </a:p>
          <a:p>
            <a:pPr marL="0" indent="0">
              <a:buNone/>
            </a:pPr>
            <a:r>
              <a:rPr lang="ru-RU" dirty="0" smtClean="0"/>
              <a:t>Его до сих пор мучают головные боли и боли в спине, по ночам он просыпается от шума вертолетов из приснившихся ему кошмаров.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5192"/>
            <a:ext cx="4065944" cy="468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0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374" y="3733839"/>
            <a:ext cx="4730689" cy="2448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«Опыт солдатской жизни, полученный в столь юном возрасте, будет преследовать меня всю жизнь». </a:t>
            </a:r>
          </a:p>
          <a:p>
            <a:pPr marL="0" indent="0">
              <a:buNone/>
            </a:pPr>
            <a:r>
              <a:rPr lang="ru-RU" dirty="0" smtClean="0"/>
              <a:t>«Но это все уходит, когда я пою. Меня музыка как бы лечит».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12480"/>
            <a:ext cx="2985942" cy="298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60417" y="620688"/>
            <a:ext cx="5004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/>
              <a:t>«Моя музыка </a:t>
            </a:r>
            <a:r>
              <a:rPr lang="ru-RU" sz="2700" dirty="0" smtClean="0"/>
              <a:t>- </a:t>
            </a:r>
            <a:r>
              <a:rPr lang="ru-RU" sz="2700" dirty="0"/>
              <a:t>это моя борьба», </a:t>
            </a:r>
            <a:r>
              <a:rPr lang="ru-RU" sz="2700" dirty="0" smtClean="0"/>
              <a:t>- </a:t>
            </a:r>
            <a:r>
              <a:rPr lang="ru-RU" sz="2700" dirty="0"/>
              <a:t>сказал </a:t>
            </a:r>
            <a:r>
              <a:rPr lang="uk-UA" sz="2700" dirty="0" err="1"/>
              <a:t>Эммануэль</a:t>
            </a:r>
            <a:r>
              <a:rPr lang="uk-UA" sz="2700" dirty="0"/>
              <a:t> </a:t>
            </a:r>
            <a:r>
              <a:rPr lang="uk-UA" sz="2700" dirty="0" err="1"/>
              <a:t>Джэл</a:t>
            </a:r>
            <a:r>
              <a:rPr lang="ru-RU" sz="2700" dirty="0"/>
              <a:t>, представляясь в штаб-квартире ООН в Нью-Йорке. </a:t>
            </a:r>
          </a:p>
        </p:txBody>
      </p:sp>
    </p:spTree>
    <p:extLst>
      <p:ext uri="{BB962C8B-B14F-4D97-AF65-F5344CB8AC3E}">
        <p14:creationId xmlns:p14="http://schemas.microsoft.com/office/powerpoint/2010/main" val="10926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 данным ООН, в настоящее время в таких странах, как Либерия, Ирак и Афганистан, насчитывается более 250 000 детей-солдат.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Причины, по которым детей вербуют в солдаты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Некоторых похищают силой, </a:t>
            </a:r>
          </a:p>
          <a:p>
            <a:r>
              <a:rPr lang="ru-RU" dirty="0" smtClean="0"/>
              <a:t>некоторых вынуждает нищета и только вступление в ряды вооруженной группировки гарантирует ежедневное питание и выживание. </a:t>
            </a:r>
          </a:p>
          <a:p>
            <a:r>
              <a:rPr lang="ru-RU" dirty="0" smtClean="0"/>
              <a:t>Другие ищут возможность отомстить за насилие, которому подверглись сами или члены их семей.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3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5616623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Рассказывает </a:t>
            </a:r>
            <a:br>
              <a:rPr lang="ru-RU" sz="3200" b="1" dirty="0" smtClean="0"/>
            </a:br>
            <a:r>
              <a:rPr lang="ru-RU" sz="3200" b="1" dirty="0" smtClean="0"/>
              <a:t>РАДХИКА КУМАРАСВАМИ, Специальный представитель ООН по вопросу о положении детей и вооруженных конфликтах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24944"/>
            <a:ext cx="6320971" cy="298519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«Ребенка можно научить обращаться с автоматом АК-47 за 40 минут». </a:t>
            </a:r>
          </a:p>
          <a:p>
            <a:r>
              <a:rPr lang="ru-RU" sz="2400" dirty="0" smtClean="0"/>
              <a:t>Мальчиков и девочек вербуют еще и потому, что из них получаются хорошие солдаты. </a:t>
            </a:r>
          </a:p>
          <a:p>
            <a:r>
              <a:rPr lang="ru-RU" sz="2400" dirty="0" smtClean="0"/>
              <a:t>«У детей моложе 18 лет еще не развито чувство страха перед смертью. </a:t>
            </a:r>
            <a:br>
              <a:rPr lang="ru-RU" sz="2400" dirty="0" smtClean="0"/>
            </a:br>
            <a:r>
              <a:rPr lang="ru-RU" sz="2400" dirty="0" smtClean="0"/>
              <a:t>Они бесстрашно идут в бой».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4"/>
          <a:stretch/>
        </p:blipFill>
        <p:spPr bwMode="auto">
          <a:xfrm>
            <a:off x="6228184" y="10209"/>
            <a:ext cx="2915815" cy="475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37312"/>
            <a:ext cx="8229600" cy="26064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FF00"/>
                </a:solidFill>
                <a:hlinkClick r:id="rId2"/>
              </a:rPr>
              <a:t>http://www.nypaw.org/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NYPAW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17567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en-US" dirty="0" smtClean="0"/>
              <a:t>We, the </a:t>
            </a:r>
            <a:r>
              <a:rPr lang="en-US" b="1" u="sng" dirty="0" smtClean="0"/>
              <a:t>Network of Young People Affected by War </a:t>
            </a:r>
            <a:r>
              <a:rPr lang="en-US" dirty="0" smtClean="0"/>
              <a:t>envision a world where children are no longer used and targeted in war, a world that is just, inclusive and supportive of the participation of children and young people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in bringing about change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908"/>
            <a:ext cx="9144000" cy="433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7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365104"/>
            <a:ext cx="7978677" cy="2049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Ishmael </a:t>
            </a:r>
            <a:r>
              <a:rPr lang="en-US" b="1" dirty="0" err="1" smtClean="0"/>
              <a:t>Beah</a:t>
            </a:r>
            <a:r>
              <a:rPr lang="en-US" b="1" dirty="0" smtClean="0"/>
              <a:t> </a:t>
            </a:r>
            <a:r>
              <a:rPr lang="en-US" dirty="0" smtClean="0"/>
              <a:t>is a former child soldier from Sierra Leone and is the author of </a:t>
            </a:r>
            <a:r>
              <a:rPr lang="en-US" i="1" dirty="0" smtClean="0"/>
              <a:t>A Long Way Gone: Memoirs of a Child Soldier</a:t>
            </a:r>
            <a:r>
              <a:rPr lang="en-US" dirty="0" smtClean="0"/>
              <a:t>. He is also a UNICEF Advocate for Children Affected by War. </a:t>
            </a:r>
          </a:p>
          <a:p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649866" cy="423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8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221089"/>
            <a:ext cx="828092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John </a:t>
            </a:r>
            <a:r>
              <a:rPr lang="en-US" b="1" dirty="0" err="1" smtClean="0"/>
              <a:t>Kon</a:t>
            </a:r>
            <a:r>
              <a:rPr lang="en-US" b="1" dirty="0" smtClean="0"/>
              <a:t> </a:t>
            </a:r>
            <a:r>
              <a:rPr lang="en-US" b="1" dirty="0" err="1" smtClean="0"/>
              <a:t>Kelei</a:t>
            </a:r>
            <a:r>
              <a:rPr lang="en-US" b="1" dirty="0" smtClean="0"/>
              <a:t> </a:t>
            </a:r>
            <a:r>
              <a:rPr lang="en-US" dirty="0" smtClean="0"/>
              <a:t>is a former child soldier from Southern Sudan who serves as Public Educator for War Child Holland and is a co-founder of the </a:t>
            </a:r>
            <a:r>
              <a:rPr lang="en-US" dirty="0" err="1" smtClean="0"/>
              <a:t>Cuey</a:t>
            </a:r>
            <a:r>
              <a:rPr lang="en-US" dirty="0" smtClean="0"/>
              <a:t> </a:t>
            </a:r>
            <a:r>
              <a:rPr lang="en-US" dirty="0" err="1" smtClean="0"/>
              <a:t>Machar</a:t>
            </a:r>
            <a:r>
              <a:rPr lang="en-US" dirty="0" smtClean="0"/>
              <a:t> Secondary School Foundation.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699"/>
            <a:ext cx="5657837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2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158215"/>
            <a:ext cx="42484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Grace </a:t>
            </a:r>
            <a:r>
              <a:rPr lang="en-US" b="1" dirty="0" err="1" smtClean="0"/>
              <a:t>Akallo</a:t>
            </a:r>
            <a:r>
              <a:rPr lang="en-US" b="1" dirty="0" smtClean="0"/>
              <a:t> </a:t>
            </a:r>
            <a:r>
              <a:rPr lang="en-US" dirty="0" smtClean="0"/>
              <a:t>is a former girl soldier from Northern Uganda and is the co-author of </a:t>
            </a:r>
            <a:r>
              <a:rPr lang="en-US" i="1" dirty="0" smtClean="0"/>
              <a:t>Girl Soldier: A story of Hope for Northern Uganda’s Children</a:t>
            </a:r>
            <a:r>
              <a:rPr lang="en-US" dirty="0" smtClean="0"/>
              <a:t>. She resides in Boston, Massachusetts, USA.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76464" cy="646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3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425881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Shena</a:t>
            </a:r>
            <a:r>
              <a:rPr lang="en-US" b="1" dirty="0" smtClean="0"/>
              <a:t> A. </a:t>
            </a:r>
            <a:r>
              <a:rPr lang="en-US" b="1" dirty="0" err="1" smtClean="0"/>
              <a:t>Gacu</a:t>
            </a:r>
            <a:r>
              <a:rPr lang="en-US" b="1" dirty="0" smtClean="0"/>
              <a:t> </a:t>
            </a:r>
            <a:r>
              <a:rPr lang="en-US" dirty="0" smtClean="0"/>
              <a:t>is a former girl soldier from Uganda and is the founder of The African Child Soldiers and War Victims Charity. She is also the author of </a:t>
            </a:r>
            <a:r>
              <a:rPr lang="en-US" i="1" dirty="0" smtClean="0"/>
              <a:t>Child Soldier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767" r="18933" b="2756"/>
          <a:stretch/>
        </p:blipFill>
        <p:spPr bwMode="auto">
          <a:xfrm>
            <a:off x="4788024" y="188640"/>
            <a:ext cx="4148833" cy="624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5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305</TotalTime>
  <Words>705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Дети-солдаты  XX века </vt:lpstr>
      <vt:lpstr>Презентация PowerPoint</vt:lpstr>
      <vt:lpstr>Причины, по которым детей вербуют в солдаты</vt:lpstr>
      <vt:lpstr>Рассказывает  РАДХИКА КУМАРАСВАМИ, Специальный представитель ООН по вопросу о положении детей и вооруженных конфликтах </vt:lpstr>
      <vt:lpstr>http://www.nypaw.org/ NYPAW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Свои выступления Эммануэль Джэл посвящает борьбе за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Nail</dc:creator>
  <cp:lastModifiedBy>Galabond</cp:lastModifiedBy>
  <cp:revision>13</cp:revision>
  <dcterms:created xsi:type="dcterms:W3CDTF">2011-11-22T15:56:42Z</dcterms:created>
  <dcterms:modified xsi:type="dcterms:W3CDTF">2011-12-04T21:01:21Z</dcterms:modified>
</cp:coreProperties>
</file>